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60" r:id="rId4"/>
    <p:sldId id="258" r:id="rId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AB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276" autoAdjust="0"/>
  </p:normalViewPr>
  <p:slideViewPr>
    <p:cSldViewPr>
      <p:cViewPr varScale="1">
        <p:scale>
          <a:sx n="49" d="100"/>
          <a:sy n="49" d="100"/>
        </p:scale>
        <p:origin x="-67"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30B11A-742F-4D2A-8ED6-B90F2DCA5582}" type="datetimeFigureOut">
              <a:rPr lang="es-ES" smtClean="0"/>
              <a:t>12/12/2019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F20EC5-6755-4BC3-8939-2F7D3576E111}" type="slidenum">
              <a:rPr lang="es-ES" smtClean="0"/>
              <a:t>‹N°›</a:t>
            </a:fld>
            <a:endParaRPr lang="es-ES"/>
          </a:p>
        </p:txBody>
      </p:sp>
    </p:spTree>
    <p:extLst>
      <p:ext uri="{BB962C8B-B14F-4D97-AF65-F5344CB8AC3E}">
        <p14:creationId xmlns:p14="http://schemas.microsoft.com/office/powerpoint/2010/main" val="20534389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10"/>
          </p:nvPr>
        </p:nvSpPr>
        <p:spPr/>
        <p:txBody>
          <a:bodyPr/>
          <a:lstStyle/>
          <a:p>
            <a:fld id="{16F20EC5-6755-4BC3-8939-2F7D3576E111}" type="slidenum">
              <a:rPr lang="es-ES" smtClean="0"/>
              <a:t>2</a:t>
            </a:fld>
            <a:endParaRPr lang="es-ES"/>
          </a:p>
        </p:txBody>
      </p:sp>
    </p:spTree>
    <p:extLst>
      <p:ext uri="{BB962C8B-B14F-4D97-AF65-F5344CB8AC3E}">
        <p14:creationId xmlns:p14="http://schemas.microsoft.com/office/powerpoint/2010/main" val="1500897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PT" dirty="0"/>
          </a:p>
        </p:txBody>
      </p:sp>
      <p:sp>
        <p:nvSpPr>
          <p:cNvPr id="4" name="Slide Number Placeholder 3"/>
          <p:cNvSpPr>
            <a:spLocks noGrp="1"/>
          </p:cNvSpPr>
          <p:nvPr>
            <p:ph type="sldNum" sz="quarter" idx="10"/>
          </p:nvPr>
        </p:nvSpPr>
        <p:spPr/>
        <p:txBody>
          <a:bodyPr/>
          <a:lstStyle/>
          <a:p>
            <a:fld id="{16F20EC5-6755-4BC3-8939-2F7D3576E111}" type="slidenum">
              <a:rPr lang="es-ES" smtClean="0"/>
              <a:t>3</a:t>
            </a:fld>
            <a:endParaRPr lang="es-ES"/>
          </a:p>
        </p:txBody>
      </p:sp>
    </p:spTree>
    <p:extLst>
      <p:ext uri="{BB962C8B-B14F-4D97-AF65-F5344CB8AC3E}">
        <p14:creationId xmlns:p14="http://schemas.microsoft.com/office/powerpoint/2010/main" val="2239350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sz="1200" b="0" i="0" u="none" strike="noStrike" kern="1200" baseline="0" dirty="0" smtClean="0">
                <a:solidFill>
                  <a:schemeClr val="tx1"/>
                </a:solidFill>
                <a:latin typeface="+mn-lt"/>
                <a:ea typeface="+mn-ea"/>
                <a:cs typeface="+mn-cs"/>
              </a:rPr>
              <a:t> </a:t>
            </a:r>
            <a:endParaRPr lang="pt-PT" dirty="0"/>
          </a:p>
        </p:txBody>
      </p:sp>
      <p:sp>
        <p:nvSpPr>
          <p:cNvPr id="4" name="Slide Number Placeholder 3"/>
          <p:cNvSpPr>
            <a:spLocks noGrp="1"/>
          </p:cNvSpPr>
          <p:nvPr>
            <p:ph type="sldNum" sz="quarter" idx="10"/>
          </p:nvPr>
        </p:nvSpPr>
        <p:spPr/>
        <p:txBody>
          <a:bodyPr/>
          <a:lstStyle/>
          <a:p>
            <a:fld id="{16F20EC5-6755-4BC3-8939-2F7D3576E111}" type="slidenum">
              <a:rPr lang="es-ES" smtClean="0"/>
              <a:t>4</a:t>
            </a:fld>
            <a:endParaRPr lang="es-ES"/>
          </a:p>
        </p:txBody>
      </p:sp>
    </p:spTree>
    <p:extLst>
      <p:ext uri="{BB962C8B-B14F-4D97-AF65-F5344CB8AC3E}">
        <p14:creationId xmlns:p14="http://schemas.microsoft.com/office/powerpoint/2010/main" val="273766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6A455CC2-8DC2-4B2D-B838-6EAF07446D1E}" type="datetimeFigureOut">
              <a:rPr lang="es-ES" smtClean="0"/>
              <a:t>12/12/2019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3754A6D-C470-40A1-ACB4-CD046E0F331A}" type="slidenum">
              <a:rPr lang="es-ES" smtClean="0"/>
              <a:t>‹N°›</a:t>
            </a:fld>
            <a:endParaRPr lang="es-ES"/>
          </a:p>
        </p:txBody>
      </p:sp>
    </p:spTree>
    <p:extLst>
      <p:ext uri="{BB962C8B-B14F-4D97-AF65-F5344CB8AC3E}">
        <p14:creationId xmlns:p14="http://schemas.microsoft.com/office/powerpoint/2010/main" val="3898176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A455CC2-8DC2-4B2D-B838-6EAF07446D1E}" type="datetimeFigureOut">
              <a:rPr lang="es-ES" smtClean="0"/>
              <a:t>12/12/2019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3754A6D-C470-40A1-ACB4-CD046E0F331A}" type="slidenum">
              <a:rPr lang="es-ES" smtClean="0"/>
              <a:t>‹N°›</a:t>
            </a:fld>
            <a:endParaRPr lang="es-ES"/>
          </a:p>
        </p:txBody>
      </p:sp>
    </p:spTree>
    <p:extLst>
      <p:ext uri="{BB962C8B-B14F-4D97-AF65-F5344CB8AC3E}">
        <p14:creationId xmlns:p14="http://schemas.microsoft.com/office/powerpoint/2010/main" val="68676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A455CC2-8DC2-4B2D-B838-6EAF07446D1E}" type="datetimeFigureOut">
              <a:rPr lang="es-ES" smtClean="0"/>
              <a:t>12/12/2019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3754A6D-C470-40A1-ACB4-CD046E0F331A}" type="slidenum">
              <a:rPr lang="es-ES" smtClean="0"/>
              <a:t>‹N°›</a:t>
            </a:fld>
            <a:endParaRPr lang="es-ES"/>
          </a:p>
        </p:txBody>
      </p:sp>
    </p:spTree>
    <p:extLst>
      <p:ext uri="{BB962C8B-B14F-4D97-AF65-F5344CB8AC3E}">
        <p14:creationId xmlns:p14="http://schemas.microsoft.com/office/powerpoint/2010/main" val="3548465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6A455CC2-8DC2-4B2D-B838-6EAF07446D1E}" type="datetimeFigureOut">
              <a:rPr lang="es-ES" smtClean="0"/>
              <a:t>12/12/2019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3754A6D-C470-40A1-ACB4-CD046E0F331A}" type="slidenum">
              <a:rPr lang="es-ES" smtClean="0"/>
              <a:t>‹N°›</a:t>
            </a:fld>
            <a:endParaRPr lang="es-ES"/>
          </a:p>
        </p:txBody>
      </p:sp>
    </p:spTree>
    <p:extLst>
      <p:ext uri="{BB962C8B-B14F-4D97-AF65-F5344CB8AC3E}">
        <p14:creationId xmlns:p14="http://schemas.microsoft.com/office/powerpoint/2010/main" val="1591108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6A455CC2-8DC2-4B2D-B838-6EAF07446D1E}" type="datetimeFigureOut">
              <a:rPr lang="es-ES" smtClean="0"/>
              <a:t>12/12/2019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3754A6D-C470-40A1-ACB4-CD046E0F331A}" type="slidenum">
              <a:rPr lang="es-ES" smtClean="0"/>
              <a:t>‹N°›</a:t>
            </a:fld>
            <a:endParaRPr lang="es-ES"/>
          </a:p>
        </p:txBody>
      </p:sp>
    </p:spTree>
    <p:extLst>
      <p:ext uri="{BB962C8B-B14F-4D97-AF65-F5344CB8AC3E}">
        <p14:creationId xmlns:p14="http://schemas.microsoft.com/office/powerpoint/2010/main" val="3730245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6A455CC2-8DC2-4B2D-B838-6EAF07446D1E}" type="datetimeFigureOut">
              <a:rPr lang="es-ES" smtClean="0"/>
              <a:t>12/12/2019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3754A6D-C470-40A1-ACB4-CD046E0F331A}" type="slidenum">
              <a:rPr lang="es-ES" smtClean="0"/>
              <a:t>‹N°›</a:t>
            </a:fld>
            <a:endParaRPr lang="es-ES"/>
          </a:p>
        </p:txBody>
      </p:sp>
    </p:spTree>
    <p:extLst>
      <p:ext uri="{BB962C8B-B14F-4D97-AF65-F5344CB8AC3E}">
        <p14:creationId xmlns:p14="http://schemas.microsoft.com/office/powerpoint/2010/main" val="2516660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6A455CC2-8DC2-4B2D-B838-6EAF07446D1E}" type="datetimeFigureOut">
              <a:rPr lang="es-ES" smtClean="0"/>
              <a:t>12/12/2019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73754A6D-C470-40A1-ACB4-CD046E0F331A}" type="slidenum">
              <a:rPr lang="es-ES" smtClean="0"/>
              <a:t>‹N°›</a:t>
            </a:fld>
            <a:endParaRPr lang="es-ES"/>
          </a:p>
        </p:txBody>
      </p:sp>
    </p:spTree>
    <p:extLst>
      <p:ext uri="{BB962C8B-B14F-4D97-AF65-F5344CB8AC3E}">
        <p14:creationId xmlns:p14="http://schemas.microsoft.com/office/powerpoint/2010/main" val="343762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6A455CC2-8DC2-4B2D-B838-6EAF07446D1E}" type="datetimeFigureOut">
              <a:rPr lang="es-ES" smtClean="0"/>
              <a:t>12/12/2019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73754A6D-C470-40A1-ACB4-CD046E0F331A}" type="slidenum">
              <a:rPr lang="es-ES" smtClean="0"/>
              <a:t>‹N°›</a:t>
            </a:fld>
            <a:endParaRPr lang="es-ES"/>
          </a:p>
        </p:txBody>
      </p:sp>
    </p:spTree>
    <p:extLst>
      <p:ext uri="{BB962C8B-B14F-4D97-AF65-F5344CB8AC3E}">
        <p14:creationId xmlns:p14="http://schemas.microsoft.com/office/powerpoint/2010/main" val="2999872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A455CC2-8DC2-4B2D-B838-6EAF07446D1E}" type="datetimeFigureOut">
              <a:rPr lang="es-ES" smtClean="0"/>
              <a:t>12/12/2019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73754A6D-C470-40A1-ACB4-CD046E0F331A}" type="slidenum">
              <a:rPr lang="es-ES" smtClean="0"/>
              <a:t>‹N°›</a:t>
            </a:fld>
            <a:endParaRPr lang="es-ES"/>
          </a:p>
        </p:txBody>
      </p:sp>
    </p:spTree>
    <p:extLst>
      <p:ext uri="{BB962C8B-B14F-4D97-AF65-F5344CB8AC3E}">
        <p14:creationId xmlns:p14="http://schemas.microsoft.com/office/powerpoint/2010/main" val="2562637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A455CC2-8DC2-4B2D-B838-6EAF07446D1E}" type="datetimeFigureOut">
              <a:rPr lang="es-ES" smtClean="0"/>
              <a:t>12/12/2019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3754A6D-C470-40A1-ACB4-CD046E0F331A}" type="slidenum">
              <a:rPr lang="es-ES" smtClean="0"/>
              <a:t>‹N°›</a:t>
            </a:fld>
            <a:endParaRPr lang="es-ES"/>
          </a:p>
        </p:txBody>
      </p:sp>
    </p:spTree>
    <p:extLst>
      <p:ext uri="{BB962C8B-B14F-4D97-AF65-F5344CB8AC3E}">
        <p14:creationId xmlns:p14="http://schemas.microsoft.com/office/powerpoint/2010/main" val="3309457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A455CC2-8DC2-4B2D-B838-6EAF07446D1E}" type="datetimeFigureOut">
              <a:rPr lang="es-ES" smtClean="0"/>
              <a:t>12/12/2019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3754A6D-C470-40A1-ACB4-CD046E0F331A}" type="slidenum">
              <a:rPr lang="es-ES" smtClean="0"/>
              <a:t>‹N°›</a:t>
            </a:fld>
            <a:endParaRPr lang="es-ES"/>
          </a:p>
        </p:txBody>
      </p:sp>
    </p:spTree>
    <p:extLst>
      <p:ext uri="{BB962C8B-B14F-4D97-AF65-F5344CB8AC3E}">
        <p14:creationId xmlns:p14="http://schemas.microsoft.com/office/powerpoint/2010/main" val="4038058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455CC2-8DC2-4B2D-B838-6EAF07446D1E}" type="datetimeFigureOut">
              <a:rPr lang="es-ES" smtClean="0"/>
              <a:t>12/12/2019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754A6D-C470-40A1-ACB4-CD046E0F331A}" type="slidenum">
              <a:rPr lang="es-ES" smtClean="0"/>
              <a:t>‹N°›</a:t>
            </a:fld>
            <a:endParaRPr lang="es-ES"/>
          </a:p>
        </p:txBody>
      </p:sp>
    </p:spTree>
    <p:extLst>
      <p:ext uri="{BB962C8B-B14F-4D97-AF65-F5344CB8AC3E}">
        <p14:creationId xmlns:p14="http://schemas.microsoft.com/office/powerpoint/2010/main" val="27824616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2000"/>
          </a:stretch>
        </a:blipFill>
        <a:effectLst/>
      </p:bgPr>
    </p:bg>
    <p:spTree>
      <p:nvGrpSpPr>
        <p:cNvPr id="1" name=""/>
        <p:cNvGrpSpPr/>
        <p:nvPr/>
      </p:nvGrpSpPr>
      <p:grpSpPr>
        <a:xfrm>
          <a:off x="0" y="0"/>
          <a:ext cx="0" cy="0"/>
          <a:chOff x="0" y="0"/>
          <a:chExt cx="0" cy="0"/>
        </a:xfrm>
      </p:grpSpPr>
      <p:sp>
        <p:nvSpPr>
          <p:cNvPr id="2" name="TextBox 1"/>
          <p:cNvSpPr txBox="1"/>
          <p:nvPr/>
        </p:nvSpPr>
        <p:spPr>
          <a:xfrm>
            <a:off x="2627784" y="4293096"/>
            <a:ext cx="6682154" cy="523220"/>
          </a:xfrm>
          <a:prstGeom prst="rect">
            <a:avLst/>
          </a:prstGeom>
          <a:noFill/>
        </p:spPr>
        <p:txBody>
          <a:bodyPr wrap="square" rtlCol="0">
            <a:spAutoFit/>
          </a:bodyPr>
          <a:lstStyle/>
          <a:p>
            <a:r>
              <a:rPr lang="pt-PT" sz="2800" b="1" dirty="0" smtClean="0"/>
              <a:t>Module 4 </a:t>
            </a:r>
            <a:r>
              <a:rPr lang="pt-PT" sz="2800" b="1" dirty="0" smtClean="0"/>
              <a:t>– </a:t>
            </a:r>
            <a:r>
              <a:rPr lang="pt-PT" sz="2800" b="1" dirty="0" smtClean="0"/>
              <a:t>Cours de formation </a:t>
            </a:r>
            <a:r>
              <a:rPr lang="pt-PT" sz="2800" b="1" dirty="0" smtClean="0"/>
              <a:t>ForestIN</a:t>
            </a:r>
            <a:endParaRPr lang="pt-PT" sz="2800" b="1" dirty="0"/>
          </a:p>
        </p:txBody>
      </p:sp>
      <p:sp>
        <p:nvSpPr>
          <p:cNvPr id="3" name="TextBox 2"/>
          <p:cNvSpPr txBox="1"/>
          <p:nvPr/>
        </p:nvSpPr>
        <p:spPr>
          <a:xfrm>
            <a:off x="1043608" y="2622795"/>
            <a:ext cx="7416824" cy="830997"/>
          </a:xfrm>
          <a:prstGeom prst="rect">
            <a:avLst/>
          </a:prstGeom>
          <a:noFill/>
        </p:spPr>
        <p:txBody>
          <a:bodyPr wrap="square" rtlCol="0">
            <a:spAutoFit/>
          </a:bodyPr>
          <a:lstStyle/>
          <a:p>
            <a:r>
              <a:rPr lang="fr-FR" sz="4800" b="1" dirty="0"/>
              <a:t>Exercice de planification</a:t>
            </a:r>
            <a:endParaRPr lang="pt-PT" sz="4800" b="1" dirty="0">
              <a:solidFill>
                <a:srgbClr val="00B050"/>
              </a:solidFill>
            </a:endParaRPr>
          </a:p>
        </p:txBody>
      </p:sp>
    </p:spTree>
    <p:extLst>
      <p:ext uri="{BB962C8B-B14F-4D97-AF65-F5344CB8AC3E}">
        <p14:creationId xmlns:p14="http://schemas.microsoft.com/office/powerpoint/2010/main" val="3715846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3000" r="-2000"/>
          </a:stretch>
        </a:blipFill>
        <a:effectLst/>
      </p:bgPr>
    </p:bg>
    <p:spTree>
      <p:nvGrpSpPr>
        <p:cNvPr id="1" name=""/>
        <p:cNvGrpSpPr/>
        <p:nvPr/>
      </p:nvGrpSpPr>
      <p:grpSpPr>
        <a:xfrm>
          <a:off x="0" y="0"/>
          <a:ext cx="0" cy="0"/>
          <a:chOff x="0" y="0"/>
          <a:chExt cx="0" cy="0"/>
        </a:xfrm>
      </p:grpSpPr>
      <p:sp>
        <p:nvSpPr>
          <p:cNvPr id="3" name="Rectangle 2"/>
          <p:cNvSpPr/>
          <p:nvPr/>
        </p:nvSpPr>
        <p:spPr>
          <a:xfrm>
            <a:off x="295569" y="2204864"/>
            <a:ext cx="8820472" cy="3827715"/>
          </a:xfrm>
          <a:prstGeom prst="rect">
            <a:avLst/>
          </a:prstGeom>
        </p:spPr>
        <p:txBody>
          <a:bodyPr wrap="square">
            <a:spAutoFit/>
          </a:bodyPr>
          <a:lstStyle/>
          <a:p>
            <a:pPr>
              <a:lnSpc>
                <a:spcPct val="115000"/>
              </a:lnSpc>
              <a:spcAft>
                <a:spcPts val="1000"/>
              </a:spcAft>
            </a:pPr>
            <a:r>
              <a:rPr lang="en-US" sz="1600" b="1" dirty="0">
                <a:latin typeface="Arial" panose="020B0604020202020204" pitchFamily="34" charset="0"/>
                <a:ea typeface="Calibri" panose="020F0502020204030204" pitchFamily="34" charset="0"/>
              </a:rPr>
              <a:t>Realization of a </a:t>
            </a:r>
            <a:r>
              <a:rPr lang="en-US" sz="1600" b="1" dirty="0" err="1">
                <a:latin typeface="Arial" panose="020B0604020202020204" pitchFamily="34" charset="0"/>
                <a:ea typeface="Calibri" panose="020F0502020204030204" pitchFamily="34" charset="0"/>
              </a:rPr>
              <a:t>Multifunctionality</a:t>
            </a:r>
            <a:r>
              <a:rPr lang="en-US" sz="1600" b="1" dirty="0">
                <a:latin typeface="Arial" panose="020B0604020202020204" pitchFamily="34" charset="0"/>
                <a:ea typeface="Calibri" panose="020F0502020204030204" pitchFamily="34" charset="0"/>
              </a:rPr>
              <a:t> </a:t>
            </a:r>
            <a:r>
              <a:rPr lang="en-US" sz="1600" b="1" dirty="0" smtClean="0">
                <a:latin typeface="Arial" panose="020B0604020202020204" pitchFamily="34" charset="0"/>
                <a:ea typeface="Calibri" panose="020F0502020204030204" pitchFamily="34" charset="0"/>
              </a:rPr>
              <a:t>model</a:t>
            </a:r>
          </a:p>
          <a:p>
            <a:r>
              <a:rPr lang="fr-FR" sz="1600" dirty="0"/>
              <a:t>Le but de cet exercice de groupe est de développer un modèle de gestion multifonctionnelle basé sur des cartes d'aptitude forestière, des indicateurs écologiques et une évaluation des risques.</a:t>
            </a:r>
          </a:p>
          <a:p>
            <a:r>
              <a:rPr lang="fr-FR" sz="1600" dirty="0"/>
              <a:t>Cet exercice vise, de manière pédagogique, à développer de la part des stagiaires, une analyse critique en relation avec l'interprétation des cartes d'occupation des sols et des conditions agissant sur un territoire. Au cours des exercices, chaque groupe devra échanger des expériences entre ses membres, émettre des suggestions, rendre compatibles ce qui existe sur le territoire, ses caractéristiques physiques et écologiques et en définir la rentabilité.</a:t>
            </a:r>
          </a:p>
          <a:p>
            <a:r>
              <a:rPr lang="fr-FR" sz="1600" dirty="0"/>
              <a:t>En fonction du nombre de stagiaires, environ 3 groupes sont formés. Chaque groupe devra avoir un animateur. L'exercice durera environ 4 heures, suivi d'une excursion de trois heures sur le terrain.</a:t>
            </a:r>
          </a:p>
          <a:p>
            <a:r>
              <a:rPr lang="fr-FR" sz="1600" dirty="0"/>
              <a:t>Il n'y a pas de résultat «correct» à atteindre. Cependant, il est préférable de penser à créer différentes dynamiques de paysage, telles que: utilisations forestières plus productives (ex : résineux, et chênes), utilisations agricoles (ex : vergers, prairies, vignobles, baies), zones de conservation (ex : forêts, arbustes, chutes de prairies, conduites d’eau, étangs…).</a:t>
            </a:r>
          </a:p>
        </p:txBody>
      </p:sp>
    </p:spTree>
    <p:extLst>
      <p:ext uri="{BB962C8B-B14F-4D97-AF65-F5344CB8AC3E}">
        <p14:creationId xmlns:p14="http://schemas.microsoft.com/office/powerpoint/2010/main" val="3893457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3000" r="-2000"/>
          </a:stretch>
        </a:blipFill>
        <a:effectLst/>
      </p:bgPr>
    </p:bg>
    <p:spTree>
      <p:nvGrpSpPr>
        <p:cNvPr id="1" name=""/>
        <p:cNvGrpSpPr/>
        <p:nvPr/>
      </p:nvGrpSpPr>
      <p:grpSpPr>
        <a:xfrm>
          <a:off x="0" y="0"/>
          <a:ext cx="0" cy="0"/>
          <a:chOff x="0" y="0"/>
          <a:chExt cx="0" cy="0"/>
        </a:xfrm>
      </p:grpSpPr>
      <p:sp>
        <p:nvSpPr>
          <p:cNvPr id="2" name="Rectangle 1"/>
          <p:cNvSpPr/>
          <p:nvPr/>
        </p:nvSpPr>
        <p:spPr>
          <a:xfrm>
            <a:off x="611560" y="2564904"/>
            <a:ext cx="6462464" cy="2862322"/>
          </a:xfrm>
          <a:prstGeom prst="rect">
            <a:avLst/>
          </a:prstGeom>
        </p:spPr>
        <p:txBody>
          <a:bodyPr wrap="square">
            <a:spAutoFit/>
          </a:bodyPr>
          <a:lstStyle/>
          <a:p>
            <a:r>
              <a:rPr lang="fr-FR" sz="2000" dirty="0"/>
              <a:t>Les matériaux suivants seront nécessaires:</a:t>
            </a:r>
          </a:p>
          <a:p>
            <a:r>
              <a:rPr lang="fr-FR" sz="2000" dirty="0"/>
              <a:t>• 3 feuilles de format 2m x 1m </a:t>
            </a:r>
          </a:p>
          <a:p>
            <a:r>
              <a:rPr lang="fr-FR" sz="2000" dirty="0"/>
              <a:t>• Ruban adhésif</a:t>
            </a:r>
          </a:p>
          <a:p>
            <a:r>
              <a:rPr lang="fr-FR" sz="2000" dirty="0"/>
              <a:t>• 3 jeux de différents marqueurs de couleur</a:t>
            </a:r>
          </a:p>
          <a:p>
            <a:r>
              <a:rPr lang="fr-FR" sz="2000" dirty="0"/>
              <a:t>• 3 projecteurs</a:t>
            </a:r>
          </a:p>
          <a:p>
            <a:r>
              <a:rPr lang="fr-FR" sz="2000" dirty="0"/>
              <a:t>• Autocollants de bandes dessinées (champignons, ruches, pins, eucalyptus, chênes, etc.)</a:t>
            </a:r>
          </a:p>
          <a:p>
            <a:r>
              <a:rPr lang="fr-FR" sz="2000" dirty="0"/>
              <a:t>• 3 ordinateurs portables avec des informations SIG chargées</a:t>
            </a:r>
          </a:p>
        </p:txBody>
      </p:sp>
    </p:spTree>
    <p:extLst>
      <p:ext uri="{BB962C8B-B14F-4D97-AF65-F5344CB8AC3E}">
        <p14:creationId xmlns:p14="http://schemas.microsoft.com/office/powerpoint/2010/main" val="295543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3000" r="-2000"/>
          </a:stretch>
        </a:blipFill>
        <a:effectLst/>
      </p:bgPr>
    </p:bg>
    <p:spTree>
      <p:nvGrpSpPr>
        <p:cNvPr id="1" name=""/>
        <p:cNvGrpSpPr/>
        <p:nvPr/>
      </p:nvGrpSpPr>
      <p:grpSpPr>
        <a:xfrm>
          <a:off x="0" y="0"/>
          <a:ext cx="0" cy="0"/>
          <a:chOff x="0" y="0"/>
          <a:chExt cx="0" cy="0"/>
        </a:xfrm>
      </p:grpSpPr>
      <p:sp>
        <p:nvSpPr>
          <p:cNvPr id="2" name="Rectangle 1"/>
          <p:cNvSpPr/>
          <p:nvPr/>
        </p:nvSpPr>
        <p:spPr>
          <a:xfrm>
            <a:off x="611560" y="2348880"/>
            <a:ext cx="7920880" cy="3416320"/>
          </a:xfrm>
          <a:prstGeom prst="rect">
            <a:avLst/>
          </a:prstGeom>
        </p:spPr>
        <p:txBody>
          <a:bodyPr wrap="square">
            <a:spAutoFit/>
          </a:bodyPr>
          <a:lstStyle/>
          <a:p>
            <a:r>
              <a:rPr lang="fr-FR" sz="2400" dirty="0"/>
              <a:t>Les ordinateurs portables doivent être chargés avec les informations géographiques suivantes:</a:t>
            </a:r>
          </a:p>
          <a:p>
            <a:r>
              <a:rPr lang="fr-FR" sz="2400" dirty="0"/>
              <a:t>- Limites géographiques</a:t>
            </a:r>
          </a:p>
          <a:p>
            <a:r>
              <a:rPr lang="fr-FR" sz="2400" dirty="0"/>
              <a:t>- les pentes</a:t>
            </a:r>
          </a:p>
          <a:p>
            <a:r>
              <a:rPr lang="fr-FR" sz="2400" dirty="0"/>
              <a:t>- expositions</a:t>
            </a:r>
          </a:p>
          <a:p>
            <a:r>
              <a:rPr lang="fr-FR" sz="2400" dirty="0"/>
              <a:t>- Carte militaire</a:t>
            </a:r>
          </a:p>
          <a:p>
            <a:r>
              <a:rPr lang="fr-FR" sz="2400" dirty="0"/>
              <a:t>- conditionneurs (REN, RAN, RN 2000…)</a:t>
            </a:r>
          </a:p>
          <a:p>
            <a:r>
              <a:rPr lang="fr-FR" sz="2400" dirty="0"/>
              <a:t>- Lignes d'eau</a:t>
            </a:r>
          </a:p>
          <a:p>
            <a:r>
              <a:rPr lang="fr-FR" sz="2400"/>
              <a:t>- Domaines sociaux</a:t>
            </a:r>
          </a:p>
        </p:txBody>
      </p:sp>
    </p:spTree>
    <p:extLst>
      <p:ext uri="{BB962C8B-B14F-4D97-AF65-F5344CB8AC3E}">
        <p14:creationId xmlns:p14="http://schemas.microsoft.com/office/powerpoint/2010/main" val="426083430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425</TotalTime>
  <Words>290</Words>
  <Application>Microsoft Office PowerPoint</Application>
  <PresentationFormat>Affichage à l'écran (4:3)</PresentationFormat>
  <Paragraphs>26</Paragraphs>
  <Slides>4</Slides>
  <Notes>3</Notes>
  <HiddenSlides>0</HiddenSlides>
  <MMClips>0</MMClips>
  <ScaleCrop>false</ScaleCrop>
  <HeadingPairs>
    <vt:vector size="4" baseType="variant">
      <vt:variant>
        <vt:lpstr>Thème</vt:lpstr>
      </vt:variant>
      <vt:variant>
        <vt:i4>1</vt:i4>
      </vt:variant>
      <vt:variant>
        <vt:lpstr>Titres des diapositives</vt:lpstr>
      </vt:variant>
      <vt:variant>
        <vt:i4>4</vt:i4>
      </vt:variant>
    </vt:vector>
  </HeadingPairs>
  <TitlesOfParts>
    <vt:vector size="5" baseType="lpstr">
      <vt:lpstr>Tema de Office</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Montse Vázquez</dc:creator>
  <cp:lastModifiedBy>Forêt Modèle</cp:lastModifiedBy>
  <cp:revision>61</cp:revision>
  <dcterms:created xsi:type="dcterms:W3CDTF">2017-01-17T11:40:31Z</dcterms:created>
  <dcterms:modified xsi:type="dcterms:W3CDTF">2019-12-12T14:41:52Z</dcterms:modified>
</cp:coreProperties>
</file>